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7"/>
    <p:restoredTop sz="94618"/>
  </p:normalViewPr>
  <p:slideViewPr>
    <p:cSldViewPr snapToGrid="0">
      <p:cViewPr varScale="1">
        <p:scale>
          <a:sx n="93" d="100"/>
          <a:sy n="93" d="100"/>
        </p:scale>
        <p:origin x="248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050D9-2C92-14C8-9657-A24769B12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5DD9C6-811E-CA25-B5A9-D30D6A93F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DC436-129D-EFB0-5560-A3CA9B07E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1C3B2-8DC6-F16D-E9D0-FDFB2FB38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D67F8-3D0D-6482-6533-D18D3316B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9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99D11-820C-91E5-7DF8-FB2FEAC3B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59BDC-945F-716F-786D-677B082A0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DF259-3DDF-A0A8-8CFB-97DFEF03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F9EC1-CAB9-37BD-DA6D-C09C195D0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4855D-1325-F752-9070-B3D5AE7A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7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460B1-596E-0B82-7833-A26E7FAE1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D93E5-6527-DACC-4759-8BB14052A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1FE80-40EF-41F0-D87A-290F9C3C2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38CF2-0BD6-3C2B-5CE1-43C07B607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84B5D-8E81-297B-944E-3095C1EF9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6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1BA50-5594-884C-CB0C-B1BC9EEF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722DA-1140-4409-FB7E-D21DFFCD61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2ACC7-DA72-879B-C0AA-E5AEE0A5C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3904D-5639-8F95-45A7-5348D3450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14EBC-FB5A-FA2D-B260-1F54A079D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22FF6-D8D6-C6D9-D7C3-419BB5BD6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1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A165B-6CC3-06C1-7616-899B3EA87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AEEBB-201D-5FAC-6C34-3FA156F3B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5A5C34-F27A-2FEF-824B-D42A74C800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6FC00B-51ED-8F9B-7678-5DA1078E21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D01518-BBD4-3C5D-9429-5700FF70B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43EBD-082F-3D31-F013-C5AB4959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EBEEB6-958A-307C-E862-29FB8904F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44E53A-9B8E-7D93-EFFD-7413EDBA8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82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9B8E1-47CD-562C-2D67-2B158F337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A5BA6D-4F42-0DAA-7D4C-DFDB9682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0E4D8-98B1-BE1B-E278-9A80A2658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3E3D24-37C9-AF4D-1F64-D9914C82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7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E083A7-049C-29DE-CD5A-1467492AC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73BBF1-55F3-921B-E275-6F8370AE3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AFD2A-51E1-4703-0E8F-279DFC542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6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78F55-7A69-8114-F932-C694AE002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760D9-9A22-AAAD-2CFB-CF5D7B8D2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11493-468E-1B9A-AD2F-00A4EA7ED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65A83-32A9-799E-E76A-0774674DC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BF4B4-0855-2AEF-1506-C83583A20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9A66B-F460-7E21-49D2-98AE3875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3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8F37C-A2C8-AE98-FBDD-39710BFD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E0A820-5B1A-F83D-EFE7-81BF3A79206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AC0F3-FB14-1F97-3D51-BFF67F28F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E635D-F333-9EE0-7CC5-12D58C49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2701F-4F52-3DC5-61DB-81541EF5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197E2-83C7-AB08-2772-14D64A464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2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DE1E7-288D-00DC-95BE-DAD03B1D7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FA3FF1-510E-34B3-A96F-09AE930C0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5B168-F175-A888-CF1B-A3899E78A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8D020-E557-D912-D391-AC281EBEA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5CD5E-4F8E-B1DB-93B8-8275566F2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8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4EE637-25F1-2409-251B-B899D6D97A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D9461-DF6F-01B3-011E-7E9A812CC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1A49B-0296-57B9-676B-16BDEA173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02B81-126A-0332-626D-35FD70E92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C0E28-B9ED-BD1C-B9DC-DAC491A4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4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029ED-524A-BD08-7748-45DB0A1DB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33EF2-0500-682A-FC0A-6E87B50C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BE568-8894-3FEF-4586-8F1CF521BA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06566-4009-3540-9613-1914750C412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7A974-E6D3-CA26-36BA-5C1F180A03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016B6-11C1-D03B-FD63-6AD49E2CE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738961-AB33-5344-BDFD-D99DCE717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9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F7592-BC50-1DE4-C26A-666F0B4FC3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10181-2883-FF4F-6F45-909D744D7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563168-0FBF-E89B-4485-DD244D140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27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Bilal Guenaoui</dc:creator>
  <cp:lastModifiedBy>Bilal Guenaoui</cp:lastModifiedBy>
  <cp:revision>2</cp:revision>
  <dcterms:created xsi:type="dcterms:W3CDTF">2026-10-05T13:50:03Z</dcterms:created>
  <dcterms:modified xsi:type="dcterms:W3CDTF">2026-10-05T13:55:01Z</dcterms:modified>
</cp:coreProperties>
</file>